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8"/>
  </p:notesMasterIdLst>
  <p:sldIdLst>
    <p:sldId id="287" r:id="rId2"/>
    <p:sldId id="256" r:id="rId3"/>
    <p:sldId id="293" r:id="rId4"/>
    <p:sldId id="292" r:id="rId5"/>
    <p:sldId id="258" r:id="rId6"/>
    <p:sldId id="260" r:id="rId7"/>
    <p:sldId id="259" r:id="rId8"/>
    <p:sldId id="271" r:id="rId9"/>
    <p:sldId id="291" r:id="rId10"/>
    <p:sldId id="274" r:id="rId11"/>
    <p:sldId id="270" r:id="rId12"/>
    <p:sldId id="273" r:id="rId13"/>
    <p:sldId id="275" r:id="rId14"/>
    <p:sldId id="277" r:id="rId15"/>
    <p:sldId id="285" r:id="rId16"/>
    <p:sldId id="262" r:id="rId17"/>
    <p:sldId id="286" r:id="rId18"/>
    <p:sldId id="288" r:id="rId19"/>
    <p:sldId id="289" r:id="rId20"/>
    <p:sldId id="264" r:id="rId21"/>
    <p:sldId id="266" r:id="rId22"/>
    <p:sldId id="267" r:id="rId23"/>
    <p:sldId id="268" r:id="rId24"/>
    <p:sldId id="269" r:id="rId25"/>
    <p:sldId id="290" r:id="rId26"/>
    <p:sldId id="28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90.png"/><Relationship Id="rId7" Type="http://schemas.openxmlformats.org/officeDocument/2006/relationships/image" Target="../media/image3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60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EC666-BF14-C402-439C-0FEAC2D7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9B9F7-7162-4D19-3DCE-C7169E8915D9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610B3C-10B2-47BF-CAB1-39069105F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061946-6342-8805-195C-0F95A3EC7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95DF8A-C915-ECB1-CC4D-91FD8D9C9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/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/>
              </a:p>
              <a:p>
                <a:pPr algn="ctr"/>
                <a:endParaRPr lang="lv-LV" dirty="0"/>
              </a:p>
              <a:p>
                <a:pPr lvl="1"/>
                <a:r>
                  <a:rPr lang="lv-LV" dirty="0"/>
                  <a:t>TP = True positives</a:t>
                </a:r>
              </a:p>
              <a:p>
                <a:pPr lvl="1"/>
                <a:r>
                  <a:rPr lang="lv-LV" dirty="0"/>
                  <a:t>FP = False positives</a:t>
                </a:r>
              </a:p>
              <a:p>
                <a:pPr lvl="1"/>
                <a:r>
                  <a:rPr lang="lv-LV" dirty="0"/>
                  <a:t>FN = False negatives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541E0D9-81F4-C159-D81A-284D19FD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61" y="2578702"/>
                <a:ext cx="3502540" cy="2310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6DA9304-099F-2E44-4E5B-D5948F58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F0C484-40B7-DEE8-3373-C3B9114C9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F6DC39-2B63-175E-2B40-3118B59EEA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763AF7-6157-2DC9-128C-40FE4B9211BB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647EC-0519-1562-1BD2-E2958AB60B1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493-729C-09CD-A8BE-EE16F2C2F382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FA0AE-142E-CC78-52DB-0FD06D0AD05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9DB098-72B8-64AD-2BC8-41AD49F2BF1D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A728F4-084B-AA97-5312-6E48BFBC6720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47F6-1160-E525-15FC-012DB28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Problems with dice 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54FA-2EC5-42FE-6ABC-175B78B44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805AD33-2C2A-71E6-29FD-408E8835D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A9BDE9-41E7-C89C-139C-F354BA89C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2A27E8-5020-B82F-5CEE-ACC5CCDFEE2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6266F3-2600-A2D0-E993-F948AF660759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448EC4C-5FA2-EF24-3606-4499A82A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Rotter,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Rotter,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595</Words>
  <Application>Microsoft Office PowerPoint</Application>
  <PresentationFormat>Widescreen</PresentationFormat>
  <Paragraphs>174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with Otsu thresholding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 Presentation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</vt:lpstr>
      <vt:lpstr>Problems with dice score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 Presentation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Ieva Sorokina-Ozola</cp:lastModifiedBy>
  <cp:revision>17</cp:revision>
  <dcterms:created xsi:type="dcterms:W3CDTF">2022-05-12T18:05:34Z</dcterms:created>
  <dcterms:modified xsi:type="dcterms:W3CDTF">2022-05-13T08:29:51Z</dcterms:modified>
</cp:coreProperties>
</file>